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73152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4669"/>
  </p:normalViewPr>
  <p:slideViewPr>
    <p:cSldViewPr snapToGrid="0" snapToObjects="1" showGuides="1">
      <p:cViewPr varScale="1">
        <p:scale>
          <a:sx n="67" d="100"/>
          <a:sy n="67" d="100"/>
        </p:scale>
        <p:origin x="2046" y="72"/>
      </p:cViewPr>
      <p:guideLst>
        <p:guide orient="horz" pos="321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" charset="0"/>
              </a:defRPr>
            </a:lvl1pPr>
          </a:lstStyle>
          <a:p>
            <a:fld id="{39B54492-18D3-D24A-A53B-6304F07B88DE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" charset="0"/>
              </a:defRPr>
            </a:lvl1pPr>
          </a:lstStyle>
          <a:p>
            <a:fld id="{8878AE1B-F1C7-2F49-B8C2-470B3658B3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entury Gothic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entury Gothic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entury Gothic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entury Gothic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entury Gothic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916D-913B-FE4F-9F65-29850FAF2001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04C8-43B5-F842-85BE-284599CBD7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916D-913B-FE4F-9F65-29850FAF2001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604C8-43B5-F842-85BE-284599CBD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8900" y="1"/>
            <a:ext cx="7236300" cy="9956472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 dirty="0"/>
          </a:p>
        </p:txBody>
      </p:sp>
      <p:sp>
        <p:nvSpPr>
          <p:cNvPr id="17" name="Rectangle 16"/>
          <p:cNvSpPr/>
          <p:nvPr/>
        </p:nvSpPr>
        <p:spPr>
          <a:xfrm>
            <a:off x="290616" y="85174"/>
            <a:ext cx="6807079" cy="845615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 dirty="0"/>
          </a:p>
        </p:txBody>
      </p:sp>
      <p:sp>
        <p:nvSpPr>
          <p:cNvPr id="7" name="TextBox 6"/>
          <p:cNvSpPr txBox="1"/>
          <p:nvPr/>
        </p:nvSpPr>
        <p:spPr>
          <a:xfrm>
            <a:off x="305727" y="3888732"/>
            <a:ext cx="6714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High Students can learn about the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v</a:t>
            </a:r>
            <a:r>
              <a:rPr lang="en-US" sz="2000" dirty="0" smtClean="0">
                <a:latin typeface="Century Gothic" charset="0"/>
                <a:ea typeface="Century Gothic" charset="0"/>
                <a:cs typeface="Century Gothic" charset="0"/>
              </a:rPr>
              <a:t>ast world of Cybersecurity from professionals  in the field!!!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strike="sngStrike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3351" y="4763519"/>
            <a:ext cx="6279573" cy="201810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 charset="0"/>
              </a:rPr>
              <a:t>November 7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 charset="0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latin typeface="Century Gothic" charset="0"/>
              </a:rPr>
              <a:t> 5-7 pm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USRA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7178 Columbia Gateway Drive</a:t>
            </a:r>
            <a:endParaRPr lang="en-US" sz="2400" b="1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Columbia, Maryland</a:t>
            </a:r>
          </a:p>
          <a:p>
            <a:pPr algn="ctr"/>
            <a:endParaRPr lang="en-US" sz="2400" dirty="0">
              <a:solidFill>
                <a:schemeClr val="bg2">
                  <a:lumMod val="1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7708" y="2257207"/>
            <a:ext cx="67533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0000"/>
                </a:solidFill>
                <a:latin typeface="Apple Chancery" charset="0"/>
                <a:ea typeface="Apple Chancery" charset="0"/>
                <a:cs typeface="Apple Chancery" charset="0"/>
              </a:rPr>
              <a:t>Presents the 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pple Chancery" charset="0"/>
                <a:ea typeface="Apple Chancery" charset="0"/>
                <a:cs typeface="Apple Chancery" charset="0"/>
              </a:rPr>
              <a:t>3</a:t>
            </a:r>
            <a:r>
              <a:rPr lang="en-US" sz="5400" b="1" baseline="30000" dirty="0" smtClean="0">
                <a:solidFill>
                  <a:srgbClr val="FF0000"/>
                </a:solidFill>
                <a:latin typeface="Apple Chancery" charset="0"/>
                <a:ea typeface="Apple Chancery" charset="0"/>
                <a:cs typeface="Apple Chancery" charset="0"/>
              </a:rPr>
              <a:t>rd</a:t>
            </a:r>
            <a:r>
              <a:rPr lang="en-US" sz="5400" b="1" dirty="0" smtClean="0">
                <a:solidFill>
                  <a:srgbClr val="FF0000"/>
                </a:solidFill>
                <a:latin typeface="Apple Chancery" charset="0"/>
                <a:ea typeface="Apple Chancery" charset="0"/>
                <a:cs typeface="Apple Chancery" charset="0"/>
              </a:rPr>
              <a:t> Night of Cyber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1" y="486550"/>
            <a:ext cx="2973406" cy="149825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361171" y="7274716"/>
            <a:ext cx="2461666" cy="1181436"/>
            <a:chOff x="3764501" y="8121765"/>
            <a:chExt cx="2483900" cy="123417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10" t="34699" b="14159"/>
            <a:stretch/>
          </p:blipFill>
          <p:spPr>
            <a:xfrm>
              <a:off x="3764501" y="8121765"/>
              <a:ext cx="2483900" cy="1061131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4622" y="9108120"/>
              <a:ext cx="256021" cy="23398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169078" y="9109721"/>
              <a:ext cx="6896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E72325"/>
                  </a:solidFill>
                  <a:latin typeface="Century Gothic" charset="0"/>
                  <a:ea typeface="Century Gothic" charset="0"/>
                  <a:cs typeface="Century Gothic" charset="0"/>
                </a:rPr>
                <a:t>mdstem</a:t>
              </a:r>
              <a:endParaRPr lang="en-US" sz="1000" b="1" dirty="0">
                <a:solidFill>
                  <a:srgbClr val="E72325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18331" y="6332508"/>
            <a:ext cx="6751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marylandstemfestival.org/signature-events</a:t>
            </a:r>
            <a:endParaRPr lang="en-US" dirty="0">
              <a:solidFill>
                <a:schemeClr val="bg2">
                  <a:lumMod val="10000"/>
                </a:schemeClr>
              </a:solidFill>
              <a:latin typeface="Malayalam MN" charset="0"/>
              <a:ea typeface="Malayalam MN" charset="0"/>
              <a:cs typeface="Malayalam MN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02" y="8771010"/>
            <a:ext cx="2437167" cy="59044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88948" y="9420309"/>
            <a:ext cx="316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E72325"/>
                </a:solidFill>
                <a:latin typeface="Brush Script MT" charset="0"/>
                <a:ea typeface="Brush Script MT" charset="0"/>
                <a:cs typeface="Brush Script MT" charset="0"/>
              </a:rPr>
              <a:t>Festival Champion</a:t>
            </a:r>
            <a:r>
              <a:rPr lang="en-US" sz="2400" dirty="0" smtClean="0">
                <a:solidFill>
                  <a:srgbClr val="E72325"/>
                </a:solidFill>
                <a:latin typeface="Brush Script MT" charset="0"/>
                <a:ea typeface="Brush Script MT" charset="0"/>
                <a:cs typeface="Brush Script MT" charset="0"/>
              </a:rPr>
              <a:t>!</a:t>
            </a:r>
            <a:endParaRPr lang="en-US" sz="2400" dirty="0">
              <a:solidFill>
                <a:srgbClr val="E72325"/>
              </a:solidFill>
              <a:latin typeface="Brush Script MT" charset="0"/>
              <a:ea typeface="Brush Script MT" charset="0"/>
              <a:cs typeface="Brush Script M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210" y="7254593"/>
            <a:ext cx="3543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State Superintendent Salmon will be the keynote speaker. This night kicks off NSA Day of  Cyber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392" y="8792149"/>
            <a:ext cx="1246311" cy="7051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12365" y="9497253"/>
            <a:ext cx="2508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Presenting   Institution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92" y="573004"/>
            <a:ext cx="2199199" cy="14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0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14786</TotalTime>
  <Words>58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Apple Chancery</vt:lpstr>
      <vt:lpstr>Arial</vt:lpstr>
      <vt:lpstr>Brush Script MT</vt:lpstr>
      <vt:lpstr>Calibri</vt:lpstr>
      <vt:lpstr>Calibri Light</vt:lpstr>
      <vt:lpstr>Century Gothic</vt:lpstr>
      <vt:lpstr>Malayalam MN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Rowell</dc:creator>
  <cp:lastModifiedBy>Sidney Spunt</cp:lastModifiedBy>
  <cp:revision>59</cp:revision>
  <cp:lastPrinted>2017-09-12T20:11:50Z</cp:lastPrinted>
  <dcterms:created xsi:type="dcterms:W3CDTF">2017-03-01T15:30:41Z</dcterms:created>
  <dcterms:modified xsi:type="dcterms:W3CDTF">2017-09-19T13:59:22Z</dcterms:modified>
</cp:coreProperties>
</file>