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1" r:id="rId2"/>
  </p:sldIdLst>
  <p:sldSz cx="73152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16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23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0"/>
    <p:restoredTop sz="94669"/>
  </p:normalViewPr>
  <p:slideViewPr>
    <p:cSldViewPr snapToGrid="0" snapToObjects="1" showGuides="1">
      <p:cViewPr varScale="1">
        <p:scale>
          <a:sx n="67" d="100"/>
          <a:sy n="67" d="100"/>
        </p:scale>
        <p:origin x="2046" y="72"/>
      </p:cViewPr>
      <p:guideLst>
        <p:guide orient="horz" pos="3216"/>
        <p:guide pos="23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Century Gothic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Century Gothic" charset="0"/>
              </a:defRPr>
            </a:lvl1pPr>
          </a:lstStyle>
          <a:p>
            <a:fld id="{39B54492-18D3-D24A-A53B-6304F07B88DE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06638" y="1143000"/>
            <a:ext cx="2244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Century Gothic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Century Gothic" charset="0"/>
              </a:defRPr>
            </a:lvl1pPr>
          </a:lstStyle>
          <a:p>
            <a:fld id="{8878AE1B-F1C7-2F49-B8C2-470B3658B3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82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Century Gothic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Century Gothic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Century Gothic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Century Gothic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Century Gothic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646133"/>
            <a:ext cx="6217920" cy="350181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282989"/>
            <a:ext cx="5486400" cy="2428451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916D-913B-FE4F-9F65-29850FAF2001}" type="datetimeFigureOut">
              <a:rPr lang="en-US" smtClean="0"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04C8-43B5-F842-85BE-284599CBD7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916D-913B-FE4F-9F65-29850FAF2001}" type="datetimeFigureOut">
              <a:rPr lang="en-US" smtClean="0"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04C8-43B5-F842-85BE-284599CBD7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535517"/>
            <a:ext cx="1577340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5517"/>
            <a:ext cx="4640580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916D-913B-FE4F-9F65-29850FAF2001}" type="datetimeFigureOut">
              <a:rPr lang="en-US" smtClean="0"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04C8-43B5-F842-85BE-284599CBD7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916D-913B-FE4F-9F65-29850FAF2001}" type="datetimeFigureOut">
              <a:rPr lang="en-US" smtClean="0"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04C8-43B5-F842-85BE-284599CBD7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507618"/>
            <a:ext cx="6309360" cy="4184014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731215"/>
            <a:ext cx="6309360" cy="2200274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916D-913B-FE4F-9F65-29850FAF2001}" type="datetimeFigureOut">
              <a:rPr lang="en-US" smtClean="0"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04C8-43B5-F842-85BE-284599CBD7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677584"/>
            <a:ext cx="310896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677584"/>
            <a:ext cx="310896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916D-913B-FE4F-9F65-29850FAF2001}" type="datetimeFigureOut">
              <a:rPr lang="en-US" smtClean="0"/>
              <a:t>9/19/2017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04C8-43B5-F842-85BE-284599CBD7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535519"/>
            <a:ext cx="6309360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465706"/>
            <a:ext cx="3094672" cy="1208404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674110"/>
            <a:ext cx="309467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465706"/>
            <a:ext cx="3109913" cy="1208404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674110"/>
            <a:ext cx="3109913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916D-913B-FE4F-9F65-29850FAF2001}" type="datetimeFigureOut">
              <a:rPr lang="en-US" smtClean="0"/>
              <a:t>9/19/2017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04C8-43B5-F842-85BE-284599CBD7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916D-913B-FE4F-9F65-29850FAF2001}" type="datetimeFigureOut">
              <a:rPr lang="en-US" smtClean="0"/>
              <a:t>9/19/2017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04C8-43B5-F842-85BE-284599CBD7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916D-913B-FE4F-9F65-29850FAF2001}" type="datetimeFigureOut">
              <a:rPr lang="en-US" smtClean="0"/>
              <a:t>9/19/2017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04C8-43B5-F842-85BE-284599CBD7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448226"/>
            <a:ext cx="3703320" cy="7147983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916D-913B-FE4F-9F65-29850FAF2001}" type="datetimeFigureOut">
              <a:rPr lang="en-US" smtClean="0"/>
              <a:t>9/19/2017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04C8-43B5-F842-85BE-284599CBD7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448226"/>
            <a:ext cx="3703320" cy="7147983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916D-913B-FE4F-9F65-29850FAF2001}" type="datetimeFigureOut">
              <a:rPr lang="en-US" smtClean="0"/>
              <a:t>9/19/2017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04C8-43B5-F842-85BE-284599CBD7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35519"/>
            <a:ext cx="630936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677584"/>
            <a:ext cx="630936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9322649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6916D-913B-FE4F-9F65-29850FAF2001}" type="datetimeFigureOut">
              <a:rPr lang="en-US" smtClean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9322649"/>
            <a:ext cx="24688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9322649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604C8-43B5-F842-85BE-284599CBD71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83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78900" y="1"/>
            <a:ext cx="7236300" cy="9956472"/>
          </a:xfrm>
          <a:prstGeom prst="rect">
            <a:avLst/>
          </a:prstGeom>
          <a:solidFill>
            <a:schemeClr val="bg1">
              <a:lumMod val="8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0" dirty="0"/>
          </a:p>
        </p:txBody>
      </p:sp>
      <p:sp>
        <p:nvSpPr>
          <p:cNvPr id="17" name="Rectangle 16"/>
          <p:cNvSpPr/>
          <p:nvPr/>
        </p:nvSpPr>
        <p:spPr>
          <a:xfrm>
            <a:off x="290616" y="85174"/>
            <a:ext cx="6807079" cy="8456151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0" dirty="0"/>
          </a:p>
        </p:txBody>
      </p:sp>
      <p:sp>
        <p:nvSpPr>
          <p:cNvPr id="7" name="TextBox 6"/>
          <p:cNvSpPr txBox="1"/>
          <p:nvPr/>
        </p:nvSpPr>
        <p:spPr>
          <a:xfrm>
            <a:off x="305727" y="3888732"/>
            <a:ext cx="67148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entury Gothic" charset="0"/>
                <a:ea typeface="Century Gothic" charset="0"/>
                <a:cs typeface="Century Gothic" charset="0"/>
              </a:rPr>
              <a:t>High Students can learn about the </a:t>
            </a:r>
            <a:r>
              <a:rPr lang="en-US" sz="2000" dirty="0">
                <a:latin typeface="Century Gothic" charset="0"/>
                <a:ea typeface="Century Gothic" charset="0"/>
                <a:cs typeface="Century Gothic" charset="0"/>
              </a:rPr>
              <a:t>v</a:t>
            </a:r>
            <a:r>
              <a:rPr lang="en-US" sz="2000" dirty="0" smtClean="0">
                <a:latin typeface="Century Gothic" charset="0"/>
                <a:ea typeface="Century Gothic" charset="0"/>
                <a:cs typeface="Century Gothic" charset="0"/>
              </a:rPr>
              <a:t>ast world of Cybersecurity from professionals  in the field!!!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strike="sngStrike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23351" y="4763519"/>
            <a:ext cx="6279573" cy="2018107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entury Gothic" charset="0"/>
              </a:rPr>
              <a:t>November 7</a:t>
            </a:r>
            <a:r>
              <a:rPr lang="en-US" sz="2400" baseline="30000" dirty="0" smtClean="0">
                <a:solidFill>
                  <a:schemeClr val="tx1"/>
                </a:solidFill>
                <a:latin typeface="Century Gothic" charset="0"/>
              </a:rPr>
              <a:t>th</a:t>
            </a:r>
            <a:r>
              <a:rPr lang="en-US" sz="2400" dirty="0" smtClean="0">
                <a:solidFill>
                  <a:schemeClr val="tx1"/>
                </a:solidFill>
                <a:latin typeface="Century Gothic" charset="0"/>
              </a:rPr>
              <a:t> 5-7 pm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rPr>
              <a:t>USRA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rPr>
              <a:t>7178 Columbia Gateway Drive</a:t>
            </a:r>
            <a:endParaRPr lang="en-US" sz="2400" b="1" dirty="0">
              <a:solidFill>
                <a:schemeClr val="tx1"/>
              </a:solidFill>
              <a:latin typeface="Century Gothic" charset="0"/>
              <a:ea typeface="Century Gothic" charset="0"/>
              <a:cs typeface="Century Gothic" charset="0"/>
            </a:endParaRPr>
          </a:p>
          <a:p>
            <a:pPr algn="ctr"/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Columbia, Maryland</a:t>
            </a:r>
          </a:p>
          <a:p>
            <a:pPr algn="ctr"/>
            <a:endParaRPr lang="en-US" sz="2400" dirty="0">
              <a:solidFill>
                <a:schemeClr val="bg2">
                  <a:lumMod val="10000"/>
                </a:schemeClr>
              </a:solidFill>
              <a:latin typeface="Century Gothic" charset="0"/>
              <a:ea typeface="Century Gothic" charset="0"/>
              <a:cs typeface="Century Gothic" charset="0"/>
            </a:endParaRPr>
          </a:p>
          <a:p>
            <a:pPr algn="ctr"/>
            <a:endParaRPr 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87708" y="2257207"/>
            <a:ext cx="67533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 smtClean="0">
                <a:solidFill>
                  <a:srgbClr val="FF0000"/>
                </a:solidFill>
                <a:latin typeface="Apple Chancery" charset="0"/>
                <a:ea typeface="Apple Chancery" charset="0"/>
                <a:cs typeface="Apple Chancery" charset="0"/>
              </a:rPr>
              <a:t>Presents the </a:t>
            </a:r>
          </a:p>
          <a:p>
            <a:pPr algn="ctr"/>
            <a:r>
              <a:rPr lang="en-US" sz="5400" b="1" dirty="0" smtClean="0">
                <a:solidFill>
                  <a:srgbClr val="FF0000"/>
                </a:solidFill>
                <a:latin typeface="Apple Chancery" charset="0"/>
                <a:ea typeface="Apple Chancery" charset="0"/>
                <a:cs typeface="Apple Chancery" charset="0"/>
              </a:rPr>
              <a:t>3</a:t>
            </a:r>
            <a:r>
              <a:rPr lang="en-US" sz="5400" b="1" baseline="30000" dirty="0" smtClean="0">
                <a:solidFill>
                  <a:srgbClr val="FF0000"/>
                </a:solidFill>
                <a:latin typeface="Apple Chancery" charset="0"/>
                <a:ea typeface="Apple Chancery" charset="0"/>
                <a:cs typeface="Apple Chancery" charset="0"/>
              </a:rPr>
              <a:t>rd</a:t>
            </a:r>
            <a:r>
              <a:rPr lang="en-US" sz="5400" b="1" dirty="0" smtClean="0">
                <a:solidFill>
                  <a:srgbClr val="FF0000"/>
                </a:solidFill>
                <a:latin typeface="Apple Chancery" charset="0"/>
                <a:ea typeface="Apple Chancery" charset="0"/>
                <a:cs typeface="Apple Chancery" charset="0"/>
              </a:rPr>
              <a:t> Night of Cyber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211" y="486550"/>
            <a:ext cx="2973406" cy="1498253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4361171" y="7274716"/>
            <a:ext cx="2461666" cy="1181436"/>
            <a:chOff x="3764501" y="8121765"/>
            <a:chExt cx="2483900" cy="1234177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2010" t="34699" b="14159"/>
            <a:stretch/>
          </p:blipFill>
          <p:spPr>
            <a:xfrm>
              <a:off x="3764501" y="8121765"/>
              <a:ext cx="2483900" cy="1061131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4622" y="9108120"/>
              <a:ext cx="256021" cy="233984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4169078" y="9109721"/>
              <a:ext cx="6896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>
                  <a:solidFill>
                    <a:srgbClr val="E72325"/>
                  </a:solidFill>
                  <a:latin typeface="Century Gothic" charset="0"/>
                  <a:ea typeface="Century Gothic" charset="0"/>
                  <a:cs typeface="Century Gothic" charset="0"/>
                </a:rPr>
                <a:t>mdstem</a:t>
              </a:r>
              <a:endParaRPr lang="en-US" sz="1000" b="1" dirty="0">
                <a:solidFill>
                  <a:srgbClr val="E72325"/>
                </a:solidFill>
                <a:latin typeface="Century Gothic" charset="0"/>
                <a:ea typeface="Century Gothic" charset="0"/>
                <a:cs typeface="Century Gothic" charset="0"/>
              </a:endParaRPr>
            </a:p>
          </p:txBody>
        </p:sp>
      </p:grpSp>
      <p:sp>
        <p:nvSpPr>
          <p:cNvPr id="5" name="Rectangle 4"/>
          <p:cNvSpPr/>
          <p:nvPr/>
        </p:nvSpPr>
        <p:spPr>
          <a:xfrm>
            <a:off x="318331" y="6332508"/>
            <a:ext cx="67516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marylandstemfestival.org/signature-events</a:t>
            </a:r>
            <a:endParaRPr lang="en-US" dirty="0">
              <a:solidFill>
                <a:schemeClr val="bg2">
                  <a:lumMod val="10000"/>
                </a:schemeClr>
              </a:solidFill>
              <a:latin typeface="Malayalam MN" charset="0"/>
              <a:ea typeface="Malayalam MN" charset="0"/>
              <a:cs typeface="Malayalam MN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202" y="8771010"/>
            <a:ext cx="2437167" cy="590444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388948" y="9420309"/>
            <a:ext cx="3160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E72325"/>
                </a:solidFill>
                <a:latin typeface="Brush Script MT" charset="0"/>
                <a:ea typeface="Brush Script MT" charset="0"/>
                <a:cs typeface="Brush Script MT" charset="0"/>
              </a:rPr>
              <a:t>Festival Champion</a:t>
            </a:r>
            <a:r>
              <a:rPr lang="en-US" sz="2400" dirty="0" smtClean="0">
                <a:solidFill>
                  <a:srgbClr val="E72325"/>
                </a:solidFill>
                <a:latin typeface="Brush Script MT" charset="0"/>
                <a:ea typeface="Brush Script MT" charset="0"/>
                <a:cs typeface="Brush Script MT" charset="0"/>
              </a:rPr>
              <a:t>!</a:t>
            </a:r>
            <a:endParaRPr lang="en-US" sz="2400" dirty="0">
              <a:solidFill>
                <a:srgbClr val="E72325"/>
              </a:solidFill>
              <a:latin typeface="Brush Script MT" charset="0"/>
              <a:ea typeface="Brush Script MT" charset="0"/>
              <a:cs typeface="Brush Script MT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0210" y="7254593"/>
            <a:ext cx="35436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State Superintendent Salmon will be the keynote speaker. This night kicks off NSA Day of  Cyber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2" y="8792149"/>
            <a:ext cx="1246311" cy="70510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12365" y="9497253"/>
            <a:ext cx="2508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Presenting   Institution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3792" y="573004"/>
            <a:ext cx="2199199" cy="149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00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14786</TotalTime>
  <Words>58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Apple Chancery</vt:lpstr>
      <vt:lpstr>Arial</vt:lpstr>
      <vt:lpstr>Brush Script MT</vt:lpstr>
      <vt:lpstr>Calibri</vt:lpstr>
      <vt:lpstr>Calibri Light</vt:lpstr>
      <vt:lpstr>Century Gothic</vt:lpstr>
      <vt:lpstr>Malayalam MN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 Rowell</dc:creator>
  <cp:lastModifiedBy>Sidney Spunt</cp:lastModifiedBy>
  <cp:revision>59</cp:revision>
  <cp:lastPrinted>2017-09-12T20:11:50Z</cp:lastPrinted>
  <dcterms:created xsi:type="dcterms:W3CDTF">2017-03-01T15:30:41Z</dcterms:created>
  <dcterms:modified xsi:type="dcterms:W3CDTF">2017-09-19T13:59:22Z</dcterms:modified>
</cp:coreProperties>
</file>